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77" r:id="rId5"/>
    <p:sldId id="256" r:id="rId6"/>
    <p:sldId id="278" r:id="rId7"/>
    <p:sldId id="260" r:id="rId8"/>
    <p:sldId id="279" r:id="rId9"/>
    <p:sldId id="280" r:id="rId10"/>
    <p:sldId id="281" r:id="rId11"/>
    <p:sldId id="282" r:id="rId12"/>
    <p:sldId id="283" r:id="rId13"/>
    <p:sldId id="28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ADB"/>
    <a:srgbClr val="3E8DFB"/>
    <a:srgbClr val="19191B"/>
    <a:srgbClr val="99999C"/>
    <a:srgbClr val="F7F7F7"/>
    <a:srgbClr val="E2E2E4"/>
    <a:srgbClr val="3ED984"/>
    <a:srgbClr val="252525"/>
    <a:srgbClr val="3C9FFA"/>
    <a:srgbClr val="F8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8"/>
    <p:restoredTop sz="94731"/>
  </p:normalViewPr>
  <p:slideViewPr>
    <p:cSldViewPr snapToGrid="0">
      <p:cViewPr varScale="1">
        <p:scale>
          <a:sx n="131" d="100"/>
          <a:sy n="131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861D-A530-43C6-91C7-77DD9A787E34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15AD-58A5-4325-8F22-2E34DAB8A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6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9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C9DA-BDA2-4F90-9C2F-B83B2D6D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7FB1D7-59A9-4B62-A856-F44726F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EC6DE-88CF-4703-916D-C42EA30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0564F-A14F-43E3-B17C-97D0468C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91BCF-D4AC-4B30-8857-F82B6DD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8B578-43E0-4D7D-AD34-D23973BF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EEAD6-CD0D-4A3A-8685-BB6097FA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7D95F-743E-4A8D-8345-6695D3DC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53CED-DF8D-4FB1-9659-CE45A3D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C12B3-1DD8-46D5-BE5B-19F7CEBA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AFDA5-167B-4BBA-9B54-B5E33E1F6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A1BE7-279B-4783-BA07-CF7894636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24F03-1FA0-4697-9AF4-2A7E7039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59939-4EB2-465B-B72F-B99EE1DF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B8E3C-EE6C-4A96-8356-7DD3C82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EF9B-A977-4680-B1F1-3694192B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BE4B6-C176-4696-BFA9-EAC9E75F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919AD-7B6E-49B5-9EF1-EDC240B0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F0A15-2425-4417-9F98-26447A6B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9E1AF-E2EA-4C97-BAD8-A492C3BD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B278A-83B3-4856-B9C0-85A0B23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F6F1FA-01F2-4306-83A4-490EE15F5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BF5C8-B275-45A8-8255-512EC90C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3535F-8D8A-4CE8-B3E3-5A903937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E900-70EA-4D65-BA79-2418A1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027D9-8DED-487E-86AA-FF52888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05588-49DD-4A24-B014-FBB610DF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5F1A1-5217-4680-BCE4-5D11E047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F55EE-A554-455D-8131-9D34E49A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03048-B330-41FC-BF9F-E2D13908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D029-3C00-47D1-B38B-03E58325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BF905-AB6F-44DE-B4C7-2166C30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43AFF-EBDF-4C1E-A66D-54F5BA61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0EE49-6554-4335-8D86-041F4D0E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B5681-2B17-476E-BE46-B0F0D2E6C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9C4D3-5D80-4A06-BF14-8558EE3B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9EA8-E832-41D7-9085-680E3E8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4B1D7-7061-4D80-9B7D-19D43464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09E0-48CF-45A4-AB21-BA7BB378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0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84DEE-F0C4-407F-955C-B297439A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A83E08-9BE6-4324-9816-B00A1289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1374D-42B0-4A54-BD3E-7A78E5F9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980D3-BB97-4716-99B2-E86F2C2F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7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2AFC90-31C5-4E0C-A212-5B040083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0EBEC-7906-4005-9222-4222F8F3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3F59A-9AFE-4ECE-9EED-9651A63D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2CAE3-87BF-4F88-924A-DA3D7C3B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D1D4D-3331-4739-9469-99C7A403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76C12-488D-4F85-9E6C-640C29C7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9CCFA-1815-469E-9FA1-97A0EF12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E3ABA-87E0-47E2-9671-2F86A15C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3456F-4697-4B38-9EEC-96C19DFD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9283-896B-4009-AF00-F3BD6E01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9EC274-0A21-49E7-8245-66A47558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5733FE-23A8-4824-B79A-EF13AC5F5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51CA-E745-4575-B244-3D9C78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4720F-1F2D-4D7E-9E9E-2D882FA7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B06DC-EBB2-41C7-B7FB-B2BAEB95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4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EAED8-F014-4474-9BBB-AE9E43BD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7182F-8164-4633-898F-BA81558E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2D0EF-B0F2-4575-8A0F-6D597B84D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1DB4E-71D4-47C1-83B0-34A13FA1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1BA26-D457-4974-8041-0C4317623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5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4042064" y="2320042"/>
            <a:ext cx="441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60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F5E59-4982-435C-BEB1-7D2FD8A7FDEC}"/>
              </a:ext>
            </a:extLst>
          </p:cNvPr>
          <p:cNvSpPr/>
          <p:nvPr/>
        </p:nvSpPr>
        <p:spPr>
          <a:xfrm>
            <a:off x="2087418" y="2031423"/>
            <a:ext cx="8321964" cy="1847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BE6C9-EBAC-4A2E-94CE-62DEAB203B02}"/>
              </a:ext>
            </a:extLst>
          </p:cNvPr>
          <p:cNvSpPr txBox="1"/>
          <p:nvPr/>
        </p:nvSpPr>
        <p:spPr>
          <a:xfrm>
            <a:off x="3897746" y="3231303"/>
            <a:ext cx="470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컨퍼런스 및 해커톤 일정을 </a:t>
            </a:r>
            <a:r>
              <a:rPr lang="ko-KR" altLang="en-US"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아낌없이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알려드립니다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367"/>
            <a:ext cx="10477500" cy="18478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97755A-7164-4123-9D6F-3EB1099A85A9}"/>
              </a:ext>
            </a:extLst>
          </p:cNvPr>
          <p:cNvSpPr/>
          <p:nvPr/>
        </p:nvSpPr>
        <p:spPr>
          <a:xfrm>
            <a:off x="9642763" y="3244271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9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2379CC-1774-6A4B-8C01-89F406C6B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1" y="2991254"/>
            <a:ext cx="1018831" cy="1020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884D51-2E7F-1044-B6A7-1A20B2663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25" y="3025302"/>
            <a:ext cx="958961" cy="952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8E65D-3112-D24F-9253-A998B8974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48" y="3025302"/>
            <a:ext cx="1025362" cy="1020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CA77E7-9FF9-1B4B-A109-4EF2BCC50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48" y="4217886"/>
            <a:ext cx="1016672" cy="10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07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09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92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66F201-D52D-4753-A333-5FD74D568210}"/>
              </a:ext>
            </a:extLst>
          </p:cNvPr>
          <p:cNvSpPr/>
          <p:nvPr/>
        </p:nvSpPr>
        <p:spPr>
          <a:xfrm>
            <a:off x="747252" y="1174956"/>
            <a:ext cx="10697496" cy="45080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3060793" y="2767280"/>
            <a:ext cx="6070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800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5066"/>
            <a:ext cx="10477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488E9-B81A-F64D-9296-64898AA3B60C}"/>
              </a:ext>
            </a:extLst>
          </p:cNvPr>
          <p:cNvSpPr txBox="1"/>
          <p:nvPr/>
        </p:nvSpPr>
        <p:spPr>
          <a:xfrm>
            <a:off x="4436128" y="2782670"/>
            <a:ext cx="28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</a:t>
            </a:r>
            <a:endParaRPr lang="ko-KR" altLang="en-US" sz="36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7DBC3-F19C-6C47-AD61-C109A2C2CD6B}"/>
              </a:ext>
            </a:extLst>
          </p:cNvPr>
          <p:cNvSpPr txBox="1"/>
          <p:nvPr/>
        </p:nvSpPr>
        <p:spPr>
          <a:xfrm>
            <a:off x="4052824" y="3373509"/>
            <a:ext cx="435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매주 개발자 행사를 메일로 보내드립니다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!</a:t>
            </a:r>
            <a:endParaRPr lang="en-US" altLang="ko-KR" b="1" dirty="0">
              <a:solidFill>
                <a:schemeClr val="bg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70820-62A3-234B-AA23-E93960A3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3" y="2961272"/>
            <a:ext cx="451266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30F2B8-BB52-49AE-9EEF-EACEE31B6395}"/>
              </a:ext>
            </a:extLst>
          </p:cNvPr>
          <p:cNvSpPr/>
          <p:nvPr/>
        </p:nvSpPr>
        <p:spPr>
          <a:xfrm>
            <a:off x="5719762" y="2236757"/>
            <a:ext cx="796925" cy="638175"/>
          </a:xfrm>
          <a:prstGeom prst="roundRect">
            <a:avLst>
              <a:gd name="adj" fmla="val 57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C18D6D-0F24-408A-8467-1FA5CB89E864}"/>
              </a:ext>
            </a:extLst>
          </p:cNvPr>
          <p:cNvSpPr/>
          <p:nvPr/>
        </p:nvSpPr>
        <p:spPr>
          <a:xfrm>
            <a:off x="496865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9B317A-EF82-4B88-84C7-E55E798C9AFA}"/>
              </a:ext>
            </a:extLst>
          </p:cNvPr>
          <p:cNvSpPr/>
          <p:nvPr/>
        </p:nvSpPr>
        <p:spPr>
          <a:xfrm>
            <a:off x="425582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1F75F-901D-4F87-8A24-10F83919F402}"/>
              </a:ext>
            </a:extLst>
          </p:cNvPr>
          <p:cNvSpPr txBox="1"/>
          <p:nvPr/>
        </p:nvSpPr>
        <p:spPr>
          <a:xfrm>
            <a:off x="5681481" y="2223869"/>
            <a:ext cx="9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</p:spTree>
    <p:extLst>
      <p:ext uri="{BB962C8B-B14F-4D97-AF65-F5344CB8AC3E}">
        <p14:creationId xmlns:p14="http://schemas.microsoft.com/office/powerpoint/2010/main" val="338151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290B7B-CA75-E843-A6D7-DD1686677460}"/>
              </a:ext>
            </a:extLst>
          </p:cNvPr>
          <p:cNvSpPr/>
          <p:nvPr/>
        </p:nvSpPr>
        <p:spPr>
          <a:xfrm>
            <a:off x="1958129" y="4077729"/>
            <a:ext cx="2230812" cy="146693"/>
          </a:xfrm>
          <a:prstGeom prst="rect">
            <a:avLst/>
          </a:prstGeom>
          <a:solidFill>
            <a:srgbClr val="3ED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7AF387-2FEA-BE4A-AE75-03D7CD3A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05" y="5238889"/>
            <a:ext cx="1216682" cy="1216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F33CE-9466-C540-B942-04CBA7D7E4B6}"/>
              </a:ext>
            </a:extLst>
          </p:cNvPr>
          <p:cNvSpPr txBox="1"/>
          <p:nvPr/>
        </p:nvSpPr>
        <p:spPr>
          <a:xfrm>
            <a:off x="1810269" y="3244678"/>
            <a:ext cx="5288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이벤트를 </a:t>
            </a:r>
            <a:endParaRPr kumimoji="1" lang="en-US" altLang="ko-KR" sz="32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안드로이드 앱에서 만나보세요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3854C4-0163-3549-B33C-4A6A72D6A97D}"/>
              </a:ext>
            </a:extLst>
          </p:cNvPr>
          <p:cNvSpPr/>
          <p:nvPr/>
        </p:nvSpPr>
        <p:spPr>
          <a:xfrm>
            <a:off x="1958129" y="6086239"/>
            <a:ext cx="424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endParaRPr lang="ko-KR" altLang="en-US" dirty="0"/>
          </a:p>
        </p:txBody>
      </p:sp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5AD4BE-0D51-1940-8ACD-80558E84F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69" y="4191060"/>
            <a:ext cx="2120900" cy="457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20CB28-FDCF-3B45-9967-49A6603D0EC6}"/>
              </a:ext>
            </a:extLst>
          </p:cNvPr>
          <p:cNvSpPr/>
          <p:nvPr/>
        </p:nvSpPr>
        <p:spPr>
          <a:xfrm>
            <a:off x="1668162" y="2842054"/>
            <a:ext cx="8584926" cy="3867665"/>
          </a:xfrm>
          <a:prstGeom prst="rect">
            <a:avLst/>
          </a:prstGeom>
          <a:noFill/>
          <a:ln w="889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B8B3C7-51BA-2B4D-BEFF-F6A0AB917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02" b="41050"/>
          <a:stretch/>
        </p:blipFill>
        <p:spPr bwMode="auto">
          <a:xfrm>
            <a:off x="6950496" y="3244677"/>
            <a:ext cx="3449233" cy="346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94E1A-58C6-954F-A0CD-FC7150EB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t="2657" r="5221" b="11730"/>
          <a:stretch/>
        </p:blipFill>
        <p:spPr>
          <a:xfrm>
            <a:off x="627117" y="-1018621"/>
            <a:ext cx="5258294" cy="2174567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F3C30BC-2087-9548-BECA-70D027B84F21}"/>
              </a:ext>
            </a:extLst>
          </p:cNvPr>
          <p:cNvSpPr/>
          <p:nvPr/>
        </p:nvSpPr>
        <p:spPr>
          <a:xfrm>
            <a:off x="1004369" y="158329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FF907-261B-164B-AB69-345000A591B0}"/>
              </a:ext>
            </a:extLst>
          </p:cNvPr>
          <p:cNvSpPr txBox="1"/>
          <p:nvPr/>
        </p:nvSpPr>
        <p:spPr>
          <a:xfrm>
            <a:off x="1211973" y="205797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EMAIL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00DD82-69CA-8347-9AEF-3B7F344A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6" y="2226863"/>
            <a:ext cx="605330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F9668-3BD9-294C-A117-9EA76F0EDF25}"/>
              </a:ext>
            </a:extLst>
          </p:cNvPr>
          <p:cNvSpPr txBox="1"/>
          <p:nvPr/>
        </p:nvSpPr>
        <p:spPr>
          <a:xfrm>
            <a:off x="1241008" y="2550335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매주 한 번 메일로 개발자 행사를 보내드려요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BCD3AD8-0387-F14E-8D32-C3A768CCB94C}"/>
              </a:ext>
            </a:extLst>
          </p:cNvPr>
          <p:cNvSpPr/>
          <p:nvPr/>
        </p:nvSpPr>
        <p:spPr>
          <a:xfrm>
            <a:off x="6096000" y="158329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4D6B9-9DA4-374C-BBA6-AE696E79DA62}"/>
              </a:ext>
            </a:extLst>
          </p:cNvPr>
          <p:cNvSpPr txBox="1"/>
          <p:nvPr/>
        </p:nvSpPr>
        <p:spPr>
          <a:xfrm>
            <a:off x="6303604" y="205797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Android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35310-2A7A-2244-9DD1-389381DD384E}"/>
              </a:ext>
            </a:extLst>
          </p:cNvPr>
          <p:cNvSpPr txBox="1"/>
          <p:nvPr/>
        </p:nvSpPr>
        <p:spPr>
          <a:xfrm>
            <a:off x="6332639" y="2550335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안드로이드 앱 에서도 만나요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2EACB33-E468-AA46-A724-2C56B6596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8964" y="2053678"/>
            <a:ext cx="605152" cy="717004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48E7FBA-8E74-7A4E-9261-7F3AE0960580}"/>
              </a:ext>
            </a:extLst>
          </p:cNvPr>
          <p:cNvSpPr/>
          <p:nvPr/>
        </p:nvSpPr>
        <p:spPr>
          <a:xfrm>
            <a:off x="1004369" y="359789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54EF5-2EAE-E741-BAD5-26E7E62970C4}"/>
              </a:ext>
            </a:extLst>
          </p:cNvPr>
          <p:cNvSpPr txBox="1"/>
          <p:nvPr/>
        </p:nvSpPr>
        <p:spPr>
          <a:xfrm>
            <a:off x="1211973" y="4072568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Contributors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86BAB-359B-0748-8324-BBE47216772D}"/>
              </a:ext>
            </a:extLst>
          </p:cNvPr>
          <p:cNvSpPr txBox="1"/>
          <p:nvPr/>
        </p:nvSpPr>
        <p:spPr>
          <a:xfrm>
            <a:off x="1241008" y="4564932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기여해주신 분들을 기억합니다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D433BC-32A6-F740-8E3A-A32843196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6" y="4212104"/>
            <a:ext cx="617280" cy="617280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CA5AD5A-9B00-404A-827F-89D5AF328886}"/>
              </a:ext>
            </a:extLst>
          </p:cNvPr>
          <p:cNvSpPr/>
          <p:nvPr/>
        </p:nvSpPr>
        <p:spPr>
          <a:xfrm>
            <a:off x="6096000" y="359789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CCD98-C7DD-EA42-91DA-7690636EA348}"/>
              </a:ext>
            </a:extLst>
          </p:cNvPr>
          <p:cNvSpPr txBox="1"/>
          <p:nvPr/>
        </p:nvSpPr>
        <p:spPr>
          <a:xfrm>
            <a:off x="6303604" y="4277577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What NEXT?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D802D1D-2187-1F4A-A117-55F48F91D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707" y="4260951"/>
            <a:ext cx="461666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D7BDDC-9063-BA40-8F67-848B5F1128AC}"/>
              </a:ext>
            </a:extLst>
          </p:cNvPr>
          <p:cNvSpPr/>
          <p:nvPr/>
        </p:nvSpPr>
        <p:spPr>
          <a:xfrm>
            <a:off x="-914400" y="-1271752"/>
            <a:ext cx="13999779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0E1693-EBC3-A24D-80C8-A20D615E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86" y="-729665"/>
            <a:ext cx="4744272" cy="7934505"/>
          </a:xfr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A8F398-7A09-F348-84AE-202C7493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91" y="-729665"/>
            <a:ext cx="5954768" cy="63165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F5F7A-9E13-CD4B-8E1D-50E2B763293D}"/>
              </a:ext>
            </a:extLst>
          </p:cNvPr>
          <p:cNvSpPr txBox="1"/>
          <p:nvPr/>
        </p:nvSpPr>
        <p:spPr>
          <a:xfrm>
            <a:off x="3048000" y="747401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OLD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D2206-EEE2-3D40-9D38-D264E054441C}"/>
              </a:ext>
            </a:extLst>
          </p:cNvPr>
          <p:cNvSpPr txBox="1"/>
          <p:nvPr/>
        </p:nvSpPr>
        <p:spPr>
          <a:xfrm>
            <a:off x="8877360" y="747401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NEW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3B4892-1A6A-A74A-8C8C-22BC114F3499}"/>
              </a:ext>
            </a:extLst>
          </p:cNvPr>
          <p:cNvSpPr/>
          <p:nvPr/>
        </p:nvSpPr>
        <p:spPr>
          <a:xfrm>
            <a:off x="3945886" y="914399"/>
            <a:ext cx="4705914" cy="4698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C903C-70EB-0244-9FEC-B9099FB6E144}"/>
              </a:ext>
            </a:extLst>
          </p:cNvPr>
          <p:cNvSpPr txBox="1"/>
          <p:nvPr/>
        </p:nvSpPr>
        <p:spPr>
          <a:xfrm>
            <a:off x="510701" y="2329934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36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93E74-57BD-F347-9A6E-17C1600F1C6D}"/>
              </a:ext>
            </a:extLst>
          </p:cNvPr>
          <p:cNvSpPr txBox="1"/>
          <p:nvPr/>
        </p:nvSpPr>
        <p:spPr>
          <a:xfrm>
            <a:off x="4092102" y="1945532"/>
            <a:ext cx="4177747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300000" lon="300000" rev="0"/>
              </a:camera>
              <a:lightRig rig="threePt" dir="t"/>
            </a:scene3d>
            <a:sp3d extrusionH="19050000"/>
          </a:bodyPr>
          <a:lstStyle/>
          <a:p>
            <a:r>
              <a:rPr kumimoji="1" lang="ko-KR" altLang="en-US" sz="199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용친</a:t>
            </a:r>
            <a:endParaRPr kumimoji="1" lang="ko-KR" altLang="en-US" sz="199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4F731-9357-2B49-93F5-BF7E4B51111B}"/>
              </a:ext>
            </a:extLst>
          </p:cNvPr>
          <p:cNvSpPr txBox="1"/>
          <p:nvPr/>
        </p:nvSpPr>
        <p:spPr>
          <a:xfrm>
            <a:off x="4152796" y="2039219"/>
            <a:ext cx="4097597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9500" b="1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용친</a:t>
            </a:r>
            <a:endParaRPr kumimoji="1" lang="ko-KR" altLang="en-US" sz="195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41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83</Words>
  <Application>Microsoft Macintosh PowerPoint</Application>
  <PresentationFormat>와이드스크린</PresentationFormat>
  <Paragraphs>30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NanumGothic</vt:lpstr>
      <vt:lpstr>나눔스퀘어_ac ExtraBold</vt:lpstr>
      <vt:lpstr>맑은 고딕</vt:lpstr>
      <vt:lpstr>여기어때 잘난체 OTF</vt:lpstr>
      <vt:lpstr>BM JUA OTF</vt:lpstr>
      <vt:lpstr>NANUMGOTHIC EXTRABOLD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52</cp:revision>
  <dcterms:created xsi:type="dcterms:W3CDTF">2020-08-29T11:33:38Z</dcterms:created>
  <dcterms:modified xsi:type="dcterms:W3CDTF">2021-12-14T06:54:41Z</dcterms:modified>
</cp:coreProperties>
</file>